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56" r:id="rId5"/>
    <p:sldId id="265" r:id="rId6"/>
    <p:sldId id="301" r:id="rId7"/>
    <p:sldId id="302" r:id="rId8"/>
    <p:sldId id="303" r:id="rId9"/>
    <p:sldId id="304" r:id="rId10"/>
    <p:sldId id="266" r:id="rId11"/>
    <p:sldId id="298" r:id="rId12"/>
    <p:sldId id="29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65"/>
            <p14:sldId id="301"/>
            <p14:sldId id="302"/>
            <p14:sldId id="303"/>
            <p14:sldId id="304"/>
            <p14:sldId id="266"/>
            <p14:sldId id="298"/>
            <p14:sldId id="29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0"/>
          </p14:sldIdLst>
        </p14:section>
        <p14:section name="Design, Impress, Work Together" id="{B9B51309-D148-4332-87C2-07BE32FBCA3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280" autoAdjust="0"/>
  </p:normalViewPr>
  <p:slideViewPr>
    <p:cSldViewPr snapToGrid="0">
      <p:cViewPr varScale="1">
        <p:scale>
          <a:sx n="91" d="100"/>
          <a:sy n="91" d="100"/>
        </p:scale>
        <p:origin x="3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DETERMINISTIC FSA (DFA) DAN NON-DETERMINISTIC FSA (NFA)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PERTEMUAN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6" y="330583"/>
            <a:ext cx="11550434" cy="61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KETENTUAN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0" y="1416104"/>
            <a:ext cx="12005277" cy="52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DETERMINISTIC FINITE STATE AUTOMATA (DFA)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1" y="1406908"/>
            <a:ext cx="12079196" cy="5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0" y="1347787"/>
            <a:ext cx="12024599" cy="54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7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" y="1447963"/>
            <a:ext cx="12052251" cy="5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0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" y="1359282"/>
            <a:ext cx="12057971" cy="54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9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2" y="1399354"/>
            <a:ext cx="12064979" cy="54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9" y="1406086"/>
            <a:ext cx="12042151" cy="53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9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9" y="1373570"/>
            <a:ext cx="12000400" cy="53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1" y="1475882"/>
            <a:ext cx="11919959" cy="52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AUTOMATA (FSA)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1405890"/>
            <a:ext cx="12014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62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8" y="1410849"/>
            <a:ext cx="11967662" cy="53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88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0" y="1392620"/>
            <a:ext cx="12012325" cy="53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5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8" y="1441395"/>
            <a:ext cx="12019623" cy="53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STATE AUTOMATA (DFA)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1" y="1461594"/>
            <a:ext cx="12009039" cy="53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SESI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DETERMINISTIC FINITE STATE AUTOMATA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74" y="1709409"/>
            <a:ext cx="6632026" cy="35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NON-DETERMINISTIC FSA (NFA)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" y="1452891"/>
            <a:ext cx="12007433" cy="54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7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</a:t>
            </a:r>
            <a:r>
              <a:rPr lang="en-US" dirty="0" smtClean="0"/>
              <a:t>FSA (NFA)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0" y="1429078"/>
            <a:ext cx="12041287" cy="54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82425" y="2967335"/>
            <a:ext cx="862717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PADA NFA KEMUNGKINAN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TRANSISINYA</a:t>
            </a:r>
            <a:b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LEBIH DARI SATU STATE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99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1" y="1408878"/>
            <a:ext cx="12062836" cy="54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" y="1364045"/>
            <a:ext cx="12068103" cy="54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2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Implementasi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FSA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ke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dalam Program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Komputer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C++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3076" y="1499655"/>
            <a:ext cx="9869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FSA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mengenali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1.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Diagram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Transisi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2" y="2352867"/>
            <a:ext cx="9985320" cy="43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51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0" y="1388843"/>
            <a:ext cx="11991826" cy="53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" y="1360268"/>
            <a:ext cx="12054391" cy="54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6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61954" y="1758646"/>
            <a:ext cx="924708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PADA NFA STRING DITERIMA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JIKA SETIDAKNYA ADA 1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DARI SEMUA KEMUNGKINAN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TRANSISI BERAKHIR PADA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SEBUAH FINAL STATE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7577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3" y="1763438"/>
            <a:ext cx="11707210" cy="48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8569" y="2967335"/>
            <a:ext cx="913487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PADA NFA BOLEH TERDAPAT 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TRANSISI KOSONG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60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2" y="1423166"/>
            <a:ext cx="12037352" cy="53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0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2" y="1589361"/>
            <a:ext cx="11661427" cy="50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16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8" y="1667860"/>
            <a:ext cx="11469579" cy="485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3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6" y="1744224"/>
            <a:ext cx="11552675" cy="48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1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FSA (NFA)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1502651"/>
            <a:ext cx="11813628" cy="50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1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1530"/>
            <a:ext cx="10744200" cy="1228436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2.Memodelkan </a:t>
            </a:r>
            <a:r>
              <a:rPr lang="en-US" dirty="0"/>
              <a:t>state </a:t>
            </a:r>
            <a:r>
              <a:rPr lang="en-US" dirty="0" err="1"/>
              <a:t>ke</a:t>
            </a:r>
            <a:r>
              <a:rPr lang="en-US" dirty="0"/>
              <a:t> dalam </a:t>
            </a:r>
            <a:r>
              <a:rPr lang="en-US" dirty="0" err="1"/>
              <a:t>kode</a:t>
            </a:r>
            <a:r>
              <a:rPr lang="en-US" dirty="0"/>
              <a:t> program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90" y="1960508"/>
            <a:ext cx="67722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5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Hubungan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DFA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dan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NFA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3475" y="1639338"/>
            <a:ext cx="112040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3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Semua </a:t>
            </a:r>
            <a:r>
              <a:rPr lang="it-IT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DFA merupakan bagian dari NFA.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DFA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dapat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menuntun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recognizer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lebih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cepat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dibanding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NFA.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Lebih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mudah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membangun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NFA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dibanding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DFA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suatu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bahasa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Namun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lebih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mudah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mengimplementasikan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DFA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dibanding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 NFA </a:t>
            </a:r>
          </a:p>
        </p:txBody>
      </p:sp>
    </p:spTree>
    <p:extLst>
      <p:ext uri="{BB962C8B-B14F-4D97-AF65-F5344CB8AC3E}">
        <p14:creationId xmlns:p14="http://schemas.microsoft.com/office/powerpoint/2010/main" val="288824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3.Fungsi </a:t>
            </a:r>
            <a:r>
              <a:rPr lang="en-US" dirty="0" err="1"/>
              <a:t>transisi</a:t>
            </a:r>
            <a:r>
              <a:rPr lang="en-US" dirty="0"/>
              <a:t> FSA 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599" y="1466222"/>
            <a:ext cx="10216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Implementasi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Tabel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transisi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dengan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mengembalikan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state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37" y="2073339"/>
            <a:ext cx="8004284" cy="46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8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1530"/>
            <a:ext cx="10744200" cy="1228436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4.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input, </a:t>
            </a:r>
            <a:r>
              <a:rPr lang="en-US" dirty="0" err="1"/>
              <a:t>diterima</a:t>
            </a:r>
            <a:r>
              <a:rPr lang="en-US" dirty="0"/>
              <a:t> atau </a:t>
            </a:r>
            <a:r>
              <a:rPr lang="en-US" dirty="0" err="1"/>
              <a:t>tidak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77" y="1482123"/>
            <a:ext cx="71342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 (FSA)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" y="1399352"/>
            <a:ext cx="11990333" cy="53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4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AUTOMATA (FSA)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48022"/>
            <a:ext cx="10744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FSA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Deterministic </a:t>
            </a:r>
            <a:r>
              <a:rPr lang="it-IT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Finite Automata (DFA) </a:t>
            </a:r>
          </a:p>
          <a:p>
            <a:pPr algn="just"/>
            <a:r>
              <a:rPr lang="sv-SE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Dari </a:t>
            </a:r>
            <a:r>
              <a:rPr lang="sv-SE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suatu state ada tepat </a:t>
            </a:r>
            <a:r>
              <a:rPr lang="sv-SE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satu </a:t>
            </a:r>
            <a:r>
              <a:rPr lang="sv-SE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state berikutnya untuk setiap symbol masukan yang diterima.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Non-deterministic </a:t>
            </a:r>
            <a:r>
              <a:rPr lang="it-IT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Finite Automata (NFA) </a:t>
            </a: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Dari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suatu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 1 atau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lebih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state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berikutnya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setiap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simbol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masukan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diterima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Suatu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SA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memiliki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state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yang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banyaknya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berhingga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dapat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berpindah-pindah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suatu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state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state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lain. </a:t>
            </a:r>
          </a:p>
          <a:p>
            <a:pPr algn="just"/>
            <a:r>
              <a:rPr lang="en-US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Konfigurasi</a:t>
            </a: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13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DFA DAN NFA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6" y="1440245"/>
            <a:ext cx="11899024" cy="5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09381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0C04F-E7AC-41AB-9C6D-1B1BB88BFF7F}">
  <ds:schemaRefs>
    <ds:schemaRef ds:uri="http://purl.org/dc/terms/"/>
    <ds:schemaRef ds:uri="http://schemas.microsoft.com/office/2006/documentManagement/types"/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91</TotalTime>
  <Words>343</Words>
  <Application>Microsoft Office PowerPoint</Application>
  <PresentationFormat>Widescreen</PresentationFormat>
  <Paragraphs>66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Times New Roman</vt:lpstr>
      <vt:lpstr>Wingdings</vt:lpstr>
      <vt:lpstr>WelcomeDoc</vt:lpstr>
      <vt:lpstr>DETERMINISTIC FSA (DFA) DAN NON-DETERMINISTIC FSA (NFA)</vt:lpstr>
      <vt:lpstr>FINITE STATE AUTOMATA (FSA)</vt:lpstr>
      <vt:lpstr>Implementasi FSA ke dalam Program Komputer C++</vt:lpstr>
      <vt:lpstr> 2.Memodelkan state ke dalam kode program </vt:lpstr>
      <vt:lpstr> 3.Fungsi transisi FSA </vt:lpstr>
      <vt:lpstr> 4. Fungsi untuk mengecek input, diterima atau tidak </vt:lpstr>
      <vt:lpstr>FINITE STATE AUTOMATA (FSA)</vt:lpstr>
      <vt:lpstr>FINITE STATE AUTOMATA (FSA)</vt:lpstr>
      <vt:lpstr>DFA DAN NFA</vt:lpstr>
      <vt:lpstr>PowerPoint Presentation</vt:lpstr>
      <vt:lpstr>KETENTUAN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DETERMINISTIC FINITE STATE AUTOMATA (DFA)</vt:lpstr>
      <vt:lpstr>SESI 2</vt:lpstr>
      <vt:lpstr>NON-DETERMINISTIC FSA (NFA)</vt:lpstr>
      <vt:lpstr>NON-DETERMINISTIC FSA (NFA)</vt:lpstr>
      <vt:lpstr>PowerPoint Presentation</vt:lpstr>
      <vt:lpstr>NON-DETERMINISTIC FSA (NFA)</vt:lpstr>
      <vt:lpstr>NON-DETERMINISTIC FSA (NFA)</vt:lpstr>
      <vt:lpstr>NON-DETERMINISTIC FSA (NFA)</vt:lpstr>
      <vt:lpstr>NON-DETERMINISTIC FSA (NFA)</vt:lpstr>
      <vt:lpstr>PowerPoint Presentation</vt:lpstr>
      <vt:lpstr>NON-DETERMINISTIC FSA (NFA)</vt:lpstr>
      <vt:lpstr>PowerPoint Presentation</vt:lpstr>
      <vt:lpstr>NON-DETERMINISTIC FSA (NFA)</vt:lpstr>
      <vt:lpstr>NON-DETERMINISTIC FSA (NFA)</vt:lpstr>
      <vt:lpstr>NON-DETERMINISTIC FSA (NFA)</vt:lpstr>
      <vt:lpstr>NON-DETERMINISTIC FSA (NFA)</vt:lpstr>
      <vt:lpstr>NON-DETERMINISTIC FSA (NFA)</vt:lpstr>
      <vt:lpstr>Hubungan DFA dan NFA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Microsoft account</dc:creator>
  <cp:keywords/>
  <cp:lastModifiedBy>Microsoft account</cp:lastModifiedBy>
  <cp:revision>25</cp:revision>
  <dcterms:created xsi:type="dcterms:W3CDTF">2022-10-23T07:36:13Z</dcterms:created>
  <dcterms:modified xsi:type="dcterms:W3CDTF">2022-10-23T09:07:17Z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